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64" r:id="rId6"/>
    <p:sldId id="259" r:id="rId7"/>
    <p:sldId id="260" r:id="rId8"/>
    <p:sldId id="262" r:id="rId9"/>
    <p:sldId id="263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табел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82296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0066CC"/>
                </a:solidFill>
              </a:defRPr>
            </a:pPr>
            <a:r>
              <a:rPr dirty="0" smtClean="0"/>
              <a:t> </a:t>
            </a:r>
            <a:r>
              <a:rPr dirty="0"/>
              <a:t>ОТКРИВАНЕ НА УЧИЛИЩЕН STEM ЦЕНТЪР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0066CC"/>
                </a:solidFill>
              </a:defRPr>
            </a:pPr>
            <a:r>
              <a:t>Добре дошли в света на STEM!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64008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STEM центърът е създаден като модерна, вдъхновяваща образователна среда,</a:t>
            </a:r>
          </a:p>
          <a:p>
            <a:r>
              <a:t>в която учениците учат чрез експерименти, технологии и екипна работа.</a:t>
            </a:r>
          </a:p>
          <a:p>
            <a:endParaRPr/>
          </a:p>
          <a:p>
            <a:r>
              <a:t>Тук знанието среща практиката, а любопитството се превръща в откритие.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0066CC"/>
                </a:solidFill>
              </a:defRPr>
            </a:pPr>
            <a:r>
              <a:t>Структура на STEM центъра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315200" cy="3200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🔬 Кабинет по Природни науки – 1</a:t>
            </a:r>
          </a:p>
          <a:p>
            <a:r>
              <a:t>• Провеждане на експерименти</a:t>
            </a:r>
          </a:p>
          <a:p>
            <a:r>
              <a:t>• Изследователски и проектни дейности</a:t>
            </a:r>
          </a:p>
          <a:p>
            <a:endParaRPr/>
          </a:p>
          <a:p>
            <a:r>
              <a:t>🔬 Кабинет по Природни науки – 2</a:t>
            </a:r>
          </a:p>
          <a:p>
            <a:r>
              <a:t>• Практическо обучение и наблюдения</a:t>
            </a:r>
          </a:p>
          <a:p>
            <a:r>
              <a:t>• Интердисциплинарни STEM уроци</a:t>
            </a:r>
          </a:p>
          <a:p>
            <a:endParaRPr/>
          </a:p>
          <a:p>
            <a:r>
              <a:t>💻 Кабинет по Математика и информатика</a:t>
            </a:r>
          </a:p>
          <a:p>
            <a:r>
              <a:t>• Работа с лаптопи и дигитални технологии</a:t>
            </a:r>
          </a:p>
          <a:p>
            <a:r>
              <a:t>• Програмиране, логическо мислене и STEM проекти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04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5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48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след ремонта-6 кл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90" y="1097281"/>
            <a:ext cx="7638474" cy="572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0066CC"/>
                </a:solidFill>
              </a:defRPr>
            </a:pPr>
            <a:r>
              <a:t>Кабинет по Природни науки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1" y="1097280"/>
            <a:ext cx="7638474" cy="57288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digital_photograph_showcases_a_modern_classro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82296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0066CC"/>
                </a:solidFill>
              </a:defRPr>
            </a:pPr>
            <a:r>
              <a:t>Кабинет по Математика и информатика – STEM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19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84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0066CC"/>
                </a:solidFill>
              </a:defRPr>
            </a:pPr>
            <a:r>
              <a:t>Честито откриване! 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2103120"/>
            <a:ext cx="64008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STEM центърът е инвестиция в бъдещето на нашите ученици.</a:t>
            </a:r>
          </a:p>
          <a:p>
            <a:endParaRPr/>
          </a:p>
          <a:p>
            <a:r>
              <a:t>Пожелаваме много вдъхновение, знания и успешни проекти!</a:t>
            </a:r>
          </a:p>
          <a:p>
            <a:endParaRPr/>
          </a:p>
          <a:p>
            <a:r>
              <a:t>🚀 Наука • Технологии • Инженерство • Математика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147</Words>
  <Application>Microsoft Office PowerPoint</Application>
  <PresentationFormat>Презентация на цял екран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subject/>
  <dc:creator/>
  <cp:keywords/>
  <dc:description>generated using python-pptx</dc:description>
  <cp:lastModifiedBy>Laptop</cp:lastModifiedBy>
  <cp:revision>6</cp:revision>
  <dcterms:created xsi:type="dcterms:W3CDTF">2013-01-27T09:14:16Z</dcterms:created>
  <dcterms:modified xsi:type="dcterms:W3CDTF">2026-02-26T08:31:43Z</dcterms:modified>
  <cp:category/>
</cp:coreProperties>
</file>